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10D718-20A4-4F93-9534-17B12FBCC301}" v="7" dt="2025-11-02T16:27:33.7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9" autoAdjust="0"/>
    <p:restoredTop sz="94660"/>
  </p:normalViewPr>
  <p:slideViewPr>
    <p:cSldViewPr snapToGrid="0">
      <p:cViewPr varScale="1">
        <p:scale>
          <a:sx n="142" d="100"/>
          <a:sy n="142" d="100"/>
        </p:scale>
        <p:origin x="880" y="3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o Mahnič-Kalamiza" userId="15dae8164f95a2f2" providerId="LiveId" clId="{8E067A7A-79EE-4BAB-ABC2-0C0D7238D7B7}"/>
    <pc:docChg chg="undo custSel modSld">
      <pc:chgData name="Samo Mahnič-Kalamiza" userId="15dae8164f95a2f2" providerId="LiveId" clId="{8E067A7A-79EE-4BAB-ABC2-0C0D7238D7B7}" dt="2025-11-02T16:29:24.153" v="136" actId="1036"/>
      <pc:docMkLst>
        <pc:docMk/>
      </pc:docMkLst>
      <pc:sldChg chg="addSp delSp modSp mod">
        <pc:chgData name="Samo Mahnič-Kalamiza" userId="15dae8164f95a2f2" providerId="LiveId" clId="{8E067A7A-79EE-4BAB-ABC2-0C0D7238D7B7}" dt="2025-11-02T16:29:24.153" v="136" actId="1036"/>
        <pc:sldMkLst>
          <pc:docMk/>
          <pc:sldMk cId="94304561" sldId="256"/>
        </pc:sldMkLst>
        <pc:spChg chg="add mod">
          <ac:chgData name="Samo Mahnič-Kalamiza" userId="15dae8164f95a2f2" providerId="LiveId" clId="{8E067A7A-79EE-4BAB-ABC2-0C0D7238D7B7}" dt="2025-11-02T16:29:24.153" v="136" actId="1036"/>
          <ac:spMkLst>
            <pc:docMk/>
            <pc:sldMk cId="94304561" sldId="256"/>
            <ac:spMk id="4" creationId="{B67E3B0F-0904-3480-4421-10928381A35C}"/>
          </ac:spMkLst>
        </pc:spChg>
        <pc:spChg chg="add del">
          <ac:chgData name="Samo Mahnič-Kalamiza" userId="15dae8164f95a2f2" providerId="LiveId" clId="{8E067A7A-79EE-4BAB-ABC2-0C0D7238D7B7}" dt="2025-11-02T16:21:51.039" v="76" actId="478"/>
          <ac:spMkLst>
            <pc:docMk/>
            <pc:sldMk cId="94304561" sldId="256"/>
            <ac:spMk id="6" creationId="{3157EAEF-20BB-E55E-A888-FD1C287C56F2}"/>
          </ac:spMkLst>
        </pc:spChg>
        <pc:picChg chg="add mod">
          <ac:chgData name="Samo Mahnič-Kalamiza" userId="15dae8164f95a2f2" providerId="LiveId" clId="{8E067A7A-79EE-4BAB-ABC2-0C0D7238D7B7}" dt="2025-11-02T16:29:24.153" v="136" actId="1036"/>
          <ac:picMkLst>
            <pc:docMk/>
            <pc:sldMk cId="94304561" sldId="256"/>
            <ac:picMk id="3" creationId="{428C5E09-278F-EDDA-4073-B4A3AB2A9027}"/>
          </ac:picMkLst>
        </pc:picChg>
        <pc:picChg chg="add mod">
          <ac:chgData name="Samo Mahnič-Kalamiza" userId="15dae8164f95a2f2" providerId="LiveId" clId="{8E067A7A-79EE-4BAB-ABC2-0C0D7238D7B7}" dt="2025-11-02T16:29:24.153" v="136" actId="1036"/>
          <ac:picMkLst>
            <pc:docMk/>
            <pc:sldMk cId="94304561" sldId="256"/>
            <ac:picMk id="5" creationId="{6CF7E78A-303D-6427-A695-299663A1ADDA}"/>
          </ac:picMkLst>
        </pc:picChg>
        <pc:picChg chg="mod">
          <ac:chgData name="Samo Mahnič-Kalamiza" userId="15dae8164f95a2f2" providerId="LiveId" clId="{8E067A7A-79EE-4BAB-ABC2-0C0D7238D7B7}" dt="2025-11-02T16:18:58.643" v="69" actId="14826"/>
          <ac:picMkLst>
            <pc:docMk/>
            <pc:sldMk cId="94304561" sldId="256"/>
            <ac:picMk id="7" creationId="{55FA226F-EC07-CB6E-370F-827F668BE9FD}"/>
          </ac:picMkLst>
        </pc:picChg>
        <pc:picChg chg="add mod">
          <ac:chgData name="Samo Mahnič-Kalamiza" userId="15dae8164f95a2f2" providerId="LiveId" clId="{8E067A7A-79EE-4BAB-ABC2-0C0D7238D7B7}" dt="2025-11-02T16:29:24.153" v="136" actId="1036"/>
          <ac:picMkLst>
            <pc:docMk/>
            <pc:sldMk cId="94304561" sldId="256"/>
            <ac:picMk id="9" creationId="{C9E9F446-2491-63D9-B605-9702EE9CA3C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69130-CA4A-6851-3D62-88CAD7755C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63E9EB-24AD-0DA0-D199-DA6C2855A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62385A-096D-C0CA-9AD7-DCDF19E76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12A-3B5E-4040-9819-78B8DE7887C0}" type="datetimeFigureOut">
              <a:rPr lang="en-SI" smtClean="0"/>
              <a:t>02/11/2025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7EB8E3-80A0-277A-DDFD-2921C98B2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1923F-648F-14CE-C4E1-76A316FBB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DCA-0B73-4DC5-AD60-F84443753F4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708987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AA6FB-9BF6-4541-F42A-F7F278407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9B2C8C-A3E3-D9D5-056C-65DA2075E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CD14D-D896-97BD-DA3E-F1B4146DA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12A-3B5E-4040-9819-78B8DE7887C0}" type="datetimeFigureOut">
              <a:rPr lang="en-SI" smtClean="0"/>
              <a:t>02/11/2025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94348-F6C9-F4D5-5C29-9A495DE5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9EF363-8EFC-FFE0-B9C0-6FDC6899A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DCA-0B73-4DC5-AD60-F84443753F4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803519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5BB3E1-DB59-085F-4B14-2FE72D4AF9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AB062B-8952-430C-1011-49778D2533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239853-A51C-4F20-9824-839B18C87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12A-3B5E-4040-9819-78B8DE7887C0}" type="datetimeFigureOut">
              <a:rPr lang="en-SI" smtClean="0"/>
              <a:t>02/11/2025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FD75BB-931D-8E0C-1256-4196B270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14464-5DAA-D7DA-770D-EF148C61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DCA-0B73-4DC5-AD60-F84443753F4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500655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ADF24-DECA-5A21-C01C-E432020B5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8EF0D-F3BE-86B8-45E7-182721C62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7D095-0433-8BC3-1811-5A06A02E0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12A-3B5E-4040-9819-78B8DE7887C0}" type="datetimeFigureOut">
              <a:rPr lang="en-SI" smtClean="0"/>
              <a:t>02/11/2025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B06390-D9E7-E9F9-E6FD-BEE347434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4A0ECB-AF7A-C4FB-AD66-A4977848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DCA-0B73-4DC5-AD60-F84443753F4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672460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C49D9-2283-7173-ABB0-C14F21F83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FFAE4D-20A2-2A5F-F9DB-F0F46AF49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8FE814-D7FF-D110-56DA-D90E50C1B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12A-3B5E-4040-9819-78B8DE7887C0}" type="datetimeFigureOut">
              <a:rPr lang="en-SI" smtClean="0"/>
              <a:t>02/11/2025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AF18B-56E4-FDFE-6EB4-5453E1F08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080C30-71A4-D551-21AC-1B2CE63AC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DCA-0B73-4DC5-AD60-F84443753F4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11275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9128D-9A28-FF88-2C10-3B6D32514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500D7-44E3-3C4F-BFE3-53288701AD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B07F83-93B7-C070-595B-E5071B7002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5532FC-B049-CF84-986D-DC9C255B1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12A-3B5E-4040-9819-78B8DE7887C0}" type="datetimeFigureOut">
              <a:rPr lang="en-SI" smtClean="0"/>
              <a:t>02/11/2025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D34315-076C-C576-B012-068875671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6CA267-FCE9-C323-887D-CA75F1F50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DCA-0B73-4DC5-AD60-F84443753F4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136492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E4B2F-A211-3774-62B5-572D1F43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B9E313-5DC4-E1F5-EB83-FF6695323A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389404-5ABD-83C2-E8B6-B3CE808C6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860B561-8860-7875-91AD-098FC2A567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5CFCF3-2372-6BE2-CC9E-7E7B88C06B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CA53F9-1B83-8A5E-485E-08C56CCCC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12A-3B5E-4040-9819-78B8DE7887C0}" type="datetimeFigureOut">
              <a:rPr lang="en-SI" smtClean="0"/>
              <a:t>02/11/2025</a:t>
            </a:fld>
            <a:endParaRPr lang="en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157119-3FDF-C1E1-F2DD-8FE87D9D5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54EC79-0CC8-FEA6-8A45-F5C1F9DF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DCA-0B73-4DC5-AD60-F84443753F4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2319410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41C03-ECB4-24B8-3D61-00AA53B3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CCFD4B-5009-3307-BC22-8339341FB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12A-3B5E-4040-9819-78B8DE7887C0}" type="datetimeFigureOut">
              <a:rPr lang="en-SI" smtClean="0"/>
              <a:t>02/11/2025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731739-E116-1608-53E8-612519E97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8E0E6E-0230-84FC-D1DC-1C8140091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DCA-0B73-4DC5-AD60-F84443753F4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444154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961E51-323C-7982-745F-A9455FF2A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12A-3B5E-4040-9819-78B8DE7887C0}" type="datetimeFigureOut">
              <a:rPr lang="en-SI" smtClean="0"/>
              <a:t>02/11/2025</a:t>
            </a:fld>
            <a:endParaRPr lang="en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3C86B74-6ED8-447E-1B27-2E87419E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DEE8F-3B07-C0EA-8DF2-5A711F2AF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DCA-0B73-4DC5-AD60-F84443753F4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88687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6C000-2F5A-C477-6280-90C136BEC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A44E41-4423-1657-A164-CB37DAD83B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0E89B-54B8-B82C-3FFA-1DECC69FE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BB6348-D5F0-3637-6EF7-1A36315D5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12A-3B5E-4040-9819-78B8DE7887C0}" type="datetimeFigureOut">
              <a:rPr lang="en-SI" smtClean="0"/>
              <a:t>02/11/2025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99755F-4DC4-9A02-6241-5BC154714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F5385-5551-82B1-A2C1-60E24B6D3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DCA-0B73-4DC5-AD60-F84443753F4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245551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19584-5D34-17B7-5A24-530F076881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2E6A22-BA7E-23F3-B9A5-4F7E635CB8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0FB709-2FE2-D49F-C9F3-37D631207E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4A36FF-DDEF-5A8C-1A8E-499033DEF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3612A-3B5E-4040-9819-78B8DE7887C0}" type="datetimeFigureOut">
              <a:rPr lang="en-SI" smtClean="0"/>
              <a:t>02/11/2025</a:t>
            </a:fld>
            <a:endParaRPr lang="en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E8EE59-3F9A-341F-93EB-280496679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46A8CE-19D6-F80E-AA38-AF6EFD5EB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BBADCA-0B73-4DC5-AD60-F84443753F4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83560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E36E477-EB44-9511-E06F-70B5D3CFC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34B0E3-5F82-3CC3-D51A-BAB424826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E61C9-3326-80C8-F07A-6B1DCDA1E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73612A-3B5E-4040-9819-78B8DE7887C0}" type="datetimeFigureOut">
              <a:rPr lang="en-SI" smtClean="0"/>
              <a:t>02/11/2025</a:t>
            </a:fld>
            <a:endParaRPr lang="en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47C14-506F-E2B0-DD68-FDFC33622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A6513-F3D0-D703-1382-5BDB856F67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BBADCA-0B73-4DC5-AD60-F84443753F43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16555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5FA226F-EC07-CB6E-370F-827F668BE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741"/>
            <a:ext cx="12191998" cy="6859481"/>
          </a:xfrm>
          <a:prstGeom prst="rect">
            <a:avLst/>
          </a:prstGeom>
        </p:spPr>
      </p:pic>
      <p:pic>
        <p:nvPicPr>
          <p:cNvPr id="3" name="Picture 2" descr="A white pin with a black circle&#10;&#10;AI-generated content may be incorrect.">
            <a:extLst>
              <a:ext uri="{FF2B5EF4-FFF2-40B4-BE49-F238E27FC236}">
                <a16:creationId xmlns:a16="http://schemas.microsoft.com/office/drawing/2014/main" id="{428C5E09-278F-EDDA-4073-B4A3AB2A90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588" y="2124635"/>
            <a:ext cx="261610" cy="2616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7E3B0F-0904-3480-4421-10928381A35C}"/>
              </a:ext>
            </a:extLst>
          </p:cNvPr>
          <p:cNvSpPr txBox="1"/>
          <p:nvPr/>
        </p:nvSpPr>
        <p:spPr>
          <a:xfrm>
            <a:off x="8359321" y="2213053"/>
            <a:ext cx="35637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>
                <a:solidFill>
                  <a:schemeClr val="bg1"/>
                </a:solidFill>
                <a:latin typeface="Tecnico" panose="02000503000000000000" pitchFamily="2" charset="0"/>
              </a:rPr>
              <a:t>Univerza</a:t>
            </a:r>
            <a:r>
              <a:rPr lang="en-US" sz="1100" b="1" dirty="0">
                <a:solidFill>
                  <a:schemeClr val="bg1"/>
                </a:solidFill>
                <a:latin typeface="Tecnico" panose="02000503000000000000" pitchFamily="2" charset="0"/>
              </a:rPr>
              <a:t> v </a:t>
            </a:r>
            <a:r>
              <a:rPr lang="en-US" sz="1100" b="1" dirty="0" err="1">
                <a:solidFill>
                  <a:schemeClr val="bg1"/>
                </a:solidFill>
                <a:latin typeface="Tecnico" panose="02000503000000000000" pitchFamily="2" charset="0"/>
              </a:rPr>
              <a:t>Ljubljani</a:t>
            </a:r>
            <a:r>
              <a:rPr lang="en-US" sz="1100" b="1" dirty="0">
                <a:solidFill>
                  <a:schemeClr val="bg1"/>
                </a:solidFill>
                <a:latin typeface="Tecnico" panose="02000503000000000000" pitchFamily="2" charset="0"/>
              </a:rPr>
              <a:t>, </a:t>
            </a:r>
            <a:r>
              <a:rPr lang="en-US" sz="1100" b="1" dirty="0" err="1">
                <a:solidFill>
                  <a:schemeClr val="bg1"/>
                </a:solidFill>
                <a:latin typeface="Tecnico" panose="02000503000000000000" pitchFamily="2" charset="0"/>
              </a:rPr>
              <a:t>Fakulteta</a:t>
            </a:r>
            <a:r>
              <a:rPr lang="en-US" sz="1100" b="1" dirty="0">
                <a:solidFill>
                  <a:schemeClr val="bg1"/>
                </a:solidFill>
                <a:latin typeface="Tecnico" panose="02000503000000000000" pitchFamily="2" charset="0"/>
              </a:rPr>
              <a:t> za </a:t>
            </a:r>
            <a:r>
              <a:rPr lang="en-US" sz="1100" b="1" dirty="0" err="1">
                <a:solidFill>
                  <a:schemeClr val="bg1"/>
                </a:solidFill>
                <a:latin typeface="Tecnico" panose="02000503000000000000" pitchFamily="2" charset="0"/>
              </a:rPr>
              <a:t>elektrotehniko</a:t>
            </a:r>
            <a:endParaRPr lang="en-SI" sz="1100" b="1" dirty="0">
              <a:solidFill>
                <a:schemeClr val="bg1"/>
              </a:solidFill>
              <a:latin typeface="Tecnico" panose="02000503000000000000" pitchFamily="2" charset="0"/>
            </a:endParaRPr>
          </a:p>
        </p:txBody>
      </p:sp>
      <p:pic>
        <p:nvPicPr>
          <p:cNvPr id="5" name="Picture 4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6CF7E78A-303D-6427-A695-299663A1AD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7983" y="2386245"/>
            <a:ext cx="2653554" cy="654930"/>
          </a:xfrm>
          <a:prstGeom prst="rect">
            <a:avLst/>
          </a:prstGeom>
        </p:spPr>
      </p:pic>
      <p:pic>
        <p:nvPicPr>
          <p:cNvPr id="9" name="Picture 8" descr="White text on a black background&#10;&#10;AI-generated content may be incorrect.">
            <a:extLst>
              <a:ext uri="{FF2B5EF4-FFF2-40B4-BE49-F238E27FC236}">
                <a16:creationId xmlns:a16="http://schemas.microsoft.com/office/drawing/2014/main" id="{C9E9F446-2491-63D9-B605-9702EE9CA3C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0613" y="2930521"/>
            <a:ext cx="2197976" cy="43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04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7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Tecnico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Mahnič-Kalamiza, Samo</dc:creator>
  <cp:lastModifiedBy>Mahnič-Kalamiza, Samo</cp:lastModifiedBy>
  <cp:revision>1</cp:revision>
  <dcterms:created xsi:type="dcterms:W3CDTF">2025-11-02T14:51:50Z</dcterms:created>
  <dcterms:modified xsi:type="dcterms:W3CDTF">2025-11-02T16:29:25Z</dcterms:modified>
</cp:coreProperties>
</file>